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</p:sldIdLst>
  <p:sldSz cx="7772400" cy="10058400"/>
  <p:notesSz cx="7772400" cy="10058400"/>
  <p:embeddedFontLst>
    <p:embeddedFont>
      <p:font typeface="Cambria" panose="02040503050406030204" pitchFamily="18" charset="0"/>
      <p:regular r:id="rId5"/>
      <p:bold r:id="rId6"/>
      <p:italic r:id="rId7"/>
      <p:boldItalic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1455" y="-54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2930" y="3118104"/>
            <a:ext cx="6606540" cy="21122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65860" y="5632704"/>
            <a:ext cx="5440680" cy="251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88620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002786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8620" y="402336"/>
            <a:ext cx="6995160" cy="16093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8620" y="2313432"/>
            <a:ext cx="6995160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42616" y="9354312"/>
            <a:ext cx="2487168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8620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96128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7716" y="899971"/>
            <a:ext cx="4709795" cy="813625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813435" marR="5080" algn="ctr">
              <a:lnSpc>
                <a:spcPct val="97900"/>
              </a:lnSpc>
              <a:spcBef>
                <a:spcPts val="125"/>
              </a:spcBef>
            </a:pPr>
            <a:r>
              <a:rPr sz="1400" b="1" dirty="0">
                <a:latin typeface="Cambria"/>
                <a:cs typeface="Cambria"/>
              </a:rPr>
              <a:t>CS</a:t>
            </a:r>
            <a:r>
              <a:rPr sz="1400" b="1" spc="-15" dirty="0">
                <a:latin typeface="Cambria"/>
                <a:cs typeface="Cambria"/>
              </a:rPr>
              <a:t> </a:t>
            </a:r>
            <a:r>
              <a:rPr sz="1400" b="1" dirty="0">
                <a:latin typeface="Cambria"/>
                <a:cs typeface="Cambria"/>
              </a:rPr>
              <a:t>531:</a:t>
            </a:r>
            <a:r>
              <a:rPr sz="1400" b="1" spc="-15" dirty="0">
                <a:latin typeface="Cambria"/>
                <a:cs typeface="Cambria"/>
              </a:rPr>
              <a:t> </a:t>
            </a:r>
            <a:r>
              <a:rPr sz="1400" b="1" spc="-10" dirty="0">
                <a:latin typeface="Cambria"/>
                <a:cs typeface="Cambria"/>
              </a:rPr>
              <a:t>Fundamentals</a:t>
            </a:r>
            <a:r>
              <a:rPr sz="1400" b="1" spc="-15" dirty="0">
                <a:latin typeface="Cambria"/>
                <a:cs typeface="Cambria"/>
              </a:rPr>
              <a:t> </a:t>
            </a:r>
            <a:r>
              <a:rPr sz="1400" b="1" dirty="0">
                <a:latin typeface="Cambria"/>
                <a:cs typeface="Cambria"/>
              </a:rPr>
              <a:t>of</a:t>
            </a:r>
            <a:r>
              <a:rPr sz="1400" b="1" spc="-15" dirty="0">
                <a:latin typeface="Cambria"/>
                <a:cs typeface="Cambria"/>
              </a:rPr>
              <a:t> </a:t>
            </a:r>
            <a:r>
              <a:rPr sz="1400" b="1" dirty="0">
                <a:latin typeface="Cambria"/>
                <a:cs typeface="Cambria"/>
              </a:rPr>
              <a:t>Systems</a:t>
            </a:r>
            <a:r>
              <a:rPr sz="1400" b="1" spc="-15" dirty="0">
                <a:latin typeface="Cambria"/>
                <a:cs typeface="Cambria"/>
              </a:rPr>
              <a:t> </a:t>
            </a:r>
            <a:r>
              <a:rPr sz="1400" b="1" spc="-10" dirty="0">
                <a:latin typeface="Cambria"/>
                <a:cs typeface="Cambria"/>
              </a:rPr>
              <a:t>Programming </a:t>
            </a:r>
            <a:r>
              <a:rPr lang="en-US" sz="1400" b="1" dirty="0" smtClean="0">
                <a:latin typeface="Cambria"/>
                <a:cs typeface="Cambria"/>
              </a:rPr>
              <a:t>Fall</a:t>
            </a:r>
            <a:r>
              <a:rPr sz="1400" b="1" spc="-20" dirty="0" smtClean="0">
                <a:latin typeface="Cambria"/>
                <a:cs typeface="Cambria"/>
              </a:rPr>
              <a:t> </a:t>
            </a:r>
            <a:r>
              <a:rPr sz="1400" b="1" dirty="0">
                <a:latin typeface="Cambria"/>
                <a:cs typeface="Cambria"/>
              </a:rPr>
              <a:t>2022</a:t>
            </a:r>
            <a:r>
              <a:rPr sz="1400" b="1" spc="545" dirty="0">
                <a:latin typeface="Cambria"/>
                <a:cs typeface="Cambria"/>
              </a:rPr>
              <a:t> </a:t>
            </a:r>
            <a:endParaRPr lang="en-US" sz="1400" b="1" spc="545" dirty="0" smtClean="0">
              <a:latin typeface="Cambria"/>
              <a:cs typeface="Cambria"/>
            </a:endParaRPr>
          </a:p>
          <a:p>
            <a:pPr marL="813435" marR="5080" algn="ctr">
              <a:lnSpc>
                <a:spcPct val="97900"/>
              </a:lnSpc>
              <a:spcBef>
                <a:spcPts val="125"/>
              </a:spcBef>
            </a:pPr>
            <a:r>
              <a:rPr sz="1400" b="1" dirty="0" smtClean="0">
                <a:latin typeface="Cambria"/>
                <a:cs typeface="Cambria"/>
              </a:rPr>
              <a:t>Homework</a:t>
            </a:r>
            <a:r>
              <a:rPr sz="1400" b="1" spc="-30" dirty="0" smtClean="0">
                <a:latin typeface="Cambria"/>
                <a:cs typeface="Cambria"/>
              </a:rPr>
              <a:t> </a:t>
            </a:r>
            <a:r>
              <a:rPr sz="1400" b="1" dirty="0">
                <a:latin typeface="Cambria"/>
                <a:cs typeface="Cambria"/>
              </a:rPr>
              <a:t>#</a:t>
            </a:r>
            <a:r>
              <a:rPr sz="1400" b="1" spc="-25" dirty="0">
                <a:latin typeface="Cambria"/>
                <a:cs typeface="Cambria"/>
              </a:rPr>
              <a:t> </a:t>
            </a:r>
            <a:r>
              <a:rPr sz="1400" b="1" dirty="0">
                <a:latin typeface="Cambria"/>
                <a:cs typeface="Cambria"/>
              </a:rPr>
              <a:t>2</a:t>
            </a:r>
            <a:r>
              <a:rPr sz="1400" b="1" spc="-25" dirty="0">
                <a:latin typeface="Cambria"/>
                <a:cs typeface="Cambria"/>
              </a:rPr>
              <a:t> </a:t>
            </a:r>
            <a:r>
              <a:rPr sz="1400" b="1" dirty="0">
                <a:latin typeface="Cambria"/>
                <a:cs typeface="Cambria"/>
              </a:rPr>
              <a:t>Sample</a:t>
            </a:r>
            <a:r>
              <a:rPr sz="1400" b="1" spc="-25" dirty="0">
                <a:latin typeface="Cambria"/>
                <a:cs typeface="Cambria"/>
              </a:rPr>
              <a:t> </a:t>
            </a:r>
            <a:r>
              <a:rPr sz="1400" b="1" dirty="0">
                <a:latin typeface="Cambria"/>
                <a:cs typeface="Cambria"/>
              </a:rPr>
              <a:t>test</a:t>
            </a:r>
            <a:r>
              <a:rPr sz="1400" b="1" spc="-30" dirty="0">
                <a:latin typeface="Cambria"/>
                <a:cs typeface="Cambria"/>
              </a:rPr>
              <a:t> </a:t>
            </a:r>
            <a:r>
              <a:rPr sz="1400" b="1" spc="-10" dirty="0">
                <a:latin typeface="Cambria"/>
                <a:cs typeface="Cambria"/>
              </a:rPr>
              <a:t>scenario</a:t>
            </a:r>
            <a:endParaRPr sz="1400" dirty="0">
              <a:latin typeface="Cambria"/>
              <a:cs typeface="Cambria"/>
            </a:endParaRPr>
          </a:p>
          <a:p>
            <a:pPr marL="12700">
              <a:lnSpc>
                <a:spcPts val="1405"/>
              </a:lnSpc>
              <a:spcBef>
                <a:spcPts val="1375"/>
              </a:spcBef>
            </a:pPr>
            <a:r>
              <a:rPr sz="1200" spc="-10" dirty="0">
                <a:latin typeface="Cambria"/>
                <a:cs typeface="Cambria"/>
              </a:rPr>
              <a:t>CS531_Inet.txt:</a:t>
            </a:r>
            <a:endParaRPr sz="1200" dirty="0">
              <a:latin typeface="Cambria"/>
              <a:cs typeface="Cambria"/>
            </a:endParaRPr>
          </a:p>
          <a:p>
            <a:pPr marL="12700">
              <a:lnSpc>
                <a:spcPts val="1380"/>
              </a:lnSpc>
            </a:pPr>
            <a:r>
              <a:rPr sz="1200" b="1" dirty="0">
                <a:latin typeface="Times New Roman"/>
                <a:cs typeface="Times New Roman"/>
              </a:rPr>
              <a:t>111.22.3.44 </a:t>
            </a:r>
            <a:r>
              <a:rPr sz="1200" b="1" spc="-10" dirty="0">
                <a:latin typeface="Times New Roman"/>
                <a:cs typeface="Times New Roman"/>
              </a:rPr>
              <a:t>platte</a:t>
            </a:r>
            <a:endParaRPr sz="1200" dirty="0">
              <a:latin typeface="Times New Roman"/>
              <a:cs typeface="Times New Roman"/>
            </a:endParaRPr>
          </a:p>
          <a:p>
            <a:pPr marL="12700">
              <a:lnSpc>
                <a:spcPts val="1380"/>
              </a:lnSpc>
            </a:pPr>
            <a:r>
              <a:rPr sz="1200" b="1" dirty="0">
                <a:latin typeface="Times New Roman"/>
                <a:cs typeface="Times New Roman"/>
              </a:rPr>
              <a:t>131.250.95.21 </a:t>
            </a:r>
            <a:r>
              <a:rPr sz="1200" b="1" spc="-25" dirty="0">
                <a:latin typeface="Times New Roman"/>
                <a:cs typeface="Times New Roman"/>
              </a:rPr>
              <a:t>jet</a:t>
            </a:r>
            <a:endParaRPr sz="1200" dirty="0">
              <a:latin typeface="Times New Roman"/>
              <a:cs typeface="Times New Roman"/>
            </a:endParaRPr>
          </a:p>
          <a:p>
            <a:pPr marL="12700">
              <a:lnSpc>
                <a:spcPts val="1380"/>
              </a:lnSpc>
            </a:pPr>
            <a:r>
              <a:rPr sz="1200" b="1" dirty="0">
                <a:latin typeface="Times New Roman"/>
                <a:cs typeface="Times New Roman"/>
              </a:rPr>
              <a:t>172.66.7.88 </a:t>
            </a:r>
            <a:r>
              <a:rPr sz="1200" b="1" spc="-10" dirty="0">
                <a:latin typeface="Times New Roman"/>
                <a:cs typeface="Times New Roman"/>
              </a:rPr>
              <a:t>wabash</a:t>
            </a:r>
            <a:endParaRPr sz="1200" dirty="0">
              <a:latin typeface="Times New Roman"/>
              <a:cs typeface="Times New Roman"/>
            </a:endParaRPr>
          </a:p>
          <a:p>
            <a:pPr marL="12700">
              <a:lnSpc>
                <a:spcPts val="1380"/>
              </a:lnSpc>
            </a:pPr>
            <a:r>
              <a:rPr sz="1200" b="1" dirty="0">
                <a:latin typeface="Times New Roman"/>
                <a:cs typeface="Times New Roman"/>
              </a:rPr>
              <a:t>111.22.5.66</a:t>
            </a:r>
            <a:r>
              <a:rPr sz="1200" b="1" spc="-10" dirty="0">
                <a:latin typeface="Times New Roman"/>
                <a:cs typeface="Times New Roman"/>
              </a:rPr>
              <a:t> </a:t>
            </a:r>
            <a:r>
              <a:rPr sz="1200" b="1" spc="-20" dirty="0">
                <a:latin typeface="Times New Roman"/>
                <a:cs typeface="Times New Roman"/>
              </a:rPr>
              <a:t>green</a:t>
            </a:r>
            <a:endParaRPr sz="1200" dirty="0">
              <a:latin typeface="Times New Roman"/>
              <a:cs typeface="Times New Roman"/>
            </a:endParaRPr>
          </a:p>
          <a:p>
            <a:pPr marL="12700">
              <a:lnSpc>
                <a:spcPts val="1380"/>
              </a:lnSpc>
            </a:pPr>
            <a:r>
              <a:rPr sz="1200" b="1" dirty="0">
                <a:latin typeface="Times New Roman"/>
                <a:cs typeface="Times New Roman"/>
              </a:rPr>
              <a:t>131.250.47.63 </a:t>
            </a:r>
            <a:r>
              <a:rPr sz="1200" b="1" spc="-20" dirty="0">
                <a:latin typeface="Times New Roman"/>
                <a:cs typeface="Times New Roman"/>
              </a:rPr>
              <a:t>baker</a:t>
            </a:r>
            <a:endParaRPr sz="1200" dirty="0">
              <a:latin typeface="Times New Roman"/>
              <a:cs typeface="Times New Roman"/>
            </a:endParaRPr>
          </a:p>
          <a:p>
            <a:pPr marL="12700">
              <a:lnSpc>
                <a:spcPts val="1380"/>
              </a:lnSpc>
            </a:pPr>
            <a:r>
              <a:rPr sz="1200" b="1" dirty="0">
                <a:latin typeface="Times New Roman"/>
                <a:cs typeface="Times New Roman"/>
              </a:rPr>
              <a:t>83.123.150.205 </a:t>
            </a:r>
            <a:r>
              <a:rPr sz="1200" b="1" spc="-20" dirty="0">
                <a:latin typeface="Times New Roman"/>
                <a:cs typeface="Times New Roman"/>
              </a:rPr>
              <a:t>opal</a:t>
            </a:r>
            <a:endParaRPr sz="1200" dirty="0">
              <a:latin typeface="Times New Roman"/>
              <a:cs typeface="Times New Roman"/>
            </a:endParaRPr>
          </a:p>
          <a:p>
            <a:pPr marL="12700">
              <a:lnSpc>
                <a:spcPts val="1405"/>
              </a:lnSpc>
            </a:pPr>
            <a:r>
              <a:rPr sz="1200" b="1" dirty="0">
                <a:latin typeface="Times New Roman"/>
                <a:cs typeface="Times New Roman"/>
              </a:rPr>
              <a:t>172.66.7.89 </a:t>
            </a:r>
            <a:r>
              <a:rPr sz="1200" b="1" spc="-10" dirty="0">
                <a:latin typeface="Times New Roman"/>
                <a:cs typeface="Times New Roman"/>
              </a:rPr>
              <a:t>wabash2</a:t>
            </a:r>
            <a:endParaRPr sz="1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2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200" dirty="0">
                <a:latin typeface="Cambria"/>
                <a:cs typeface="Cambria"/>
              </a:rPr>
              <a:t>(The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program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will initially read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in all data records from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CS531_Inet.txt.)</a:t>
            </a:r>
            <a:endParaRPr sz="1200" dirty="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150" dirty="0">
              <a:latin typeface="Cambria"/>
              <a:cs typeface="Cambria"/>
            </a:endParaRPr>
          </a:p>
          <a:p>
            <a:pPr marL="469900" indent="-228600">
              <a:lnSpc>
                <a:spcPts val="1430"/>
              </a:lnSpc>
              <a:buAutoNum type="arabicParenR"/>
              <a:tabLst>
                <a:tab pos="469900" algn="l"/>
              </a:tabLst>
            </a:pPr>
            <a:r>
              <a:rPr sz="1200" dirty="0">
                <a:latin typeface="Cambria"/>
                <a:cs typeface="Cambria"/>
              </a:rPr>
              <a:t>Add</a:t>
            </a:r>
            <a:r>
              <a:rPr sz="1200" spc="-10" dirty="0">
                <a:latin typeface="Cambria"/>
                <a:cs typeface="Cambria"/>
              </a:rPr>
              <a:t> address</a:t>
            </a:r>
            <a:endParaRPr sz="1200" dirty="0">
              <a:latin typeface="Cambria"/>
              <a:cs typeface="Cambria"/>
            </a:endParaRPr>
          </a:p>
          <a:p>
            <a:pPr marL="469900" indent="-228600">
              <a:lnSpc>
                <a:spcPts val="1415"/>
              </a:lnSpc>
              <a:buAutoNum type="arabicParenR"/>
              <a:tabLst>
                <a:tab pos="469900" algn="l"/>
              </a:tabLst>
            </a:pPr>
            <a:r>
              <a:rPr sz="1200" dirty="0">
                <a:latin typeface="Cambria"/>
                <a:cs typeface="Cambria"/>
              </a:rPr>
              <a:t>Look up </a:t>
            </a:r>
            <a:r>
              <a:rPr sz="1200" spc="-10" dirty="0">
                <a:latin typeface="Cambria"/>
                <a:cs typeface="Cambria"/>
              </a:rPr>
              <a:t>address</a:t>
            </a:r>
            <a:endParaRPr sz="1200" dirty="0">
              <a:latin typeface="Cambria"/>
              <a:cs typeface="Cambria"/>
            </a:endParaRPr>
          </a:p>
          <a:p>
            <a:pPr marL="469900" indent="-228600">
              <a:lnSpc>
                <a:spcPts val="1405"/>
              </a:lnSpc>
              <a:buAutoNum type="arabicParenR"/>
              <a:tabLst>
                <a:tab pos="469900" algn="l"/>
              </a:tabLst>
            </a:pPr>
            <a:r>
              <a:rPr sz="1200" dirty="0">
                <a:latin typeface="Cambria"/>
                <a:cs typeface="Cambria"/>
              </a:rPr>
              <a:t>Update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address</a:t>
            </a:r>
            <a:endParaRPr sz="1200" dirty="0">
              <a:latin typeface="Cambria"/>
              <a:cs typeface="Cambria"/>
            </a:endParaRPr>
          </a:p>
          <a:p>
            <a:pPr marL="469900" indent="-228600">
              <a:lnSpc>
                <a:spcPts val="1405"/>
              </a:lnSpc>
              <a:buAutoNum type="arabicParenR"/>
              <a:tabLst>
                <a:tab pos="469900" algn="l"/>
              </a:tabLst>
            </a:pPr>
            <a:r>
              <a:rPr sz="1200" dirty="0">
                <a:latin typeface="Cambria"/>
                <a:cs typeface="Cambria"/>
              </a:rPr>
              <a:t>Delete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address</a:t>
            </a:r>
            <a:endParaRPr sz="1200" dirty="0">
              <a:latin typeface="Cambria"/>
              <a:cs typeface="Cambria"/>
            </a:endParaRPr>
          </a:p>
          <a:p>
            <a:pPr marL="469900" indent="-228600">
              <a:lnSpc>
                <a:spcPts val="1405"/>
              </a:lnSpc>
              <a:buAutoNum type="arabicParenR"/>
              <a:tabLst>
                <a:tab pos="469900" algn="l"/>
              </a:tabLst>
            </a:pPr>
            <a:r>
              <a:rPr sz="1200" dirty="0">
                <a:latin typeface="Cambria"/>
                <a:cs typeface="Cambria"/>
              </a:rPr>
              <a:t>Display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spc="-20" dirty="0">
                <a:latin typeface="Cambria"/>
                <a:cs typeface="Cambria"/>
              </a:rPr>
              <a:t>list</a:t>
            </a:r>
            <a:endParaRPr sz="1200" dirty="0">
              <a:latin typeface="Cambria"/>
              <a:cs typeface="Cambria"/>
            </a:endParaRPr>
          </a:p>
          <a:p>
            <a:pPr marL="469900" indent="-228600">
              <a:lnSpc>
                <a:spcPts val="1405"/>
              </a:lnSpc>
              <a:buAutoNum type="arabicParenR"/>
              <a:tabLst>
                <a:tab pos="469900" algn="l"/>
              </a:tabLst>
            </a:pPr>
            <a:r>
              <a:rPr sz="1200" dirty="0">
                <a:latin typeface="Cambria"/>
                <a:cs typeface="Cambria"/>
              </a:rPr>
              <a:t>Display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aliases for </a:t>
            </a:r>
            <a:r>
              <a:rPr sz="1200" spc="-10" dirty="0">
                <a:latin typeface="Cambria"/>
                <a:cs typeface="Cambria"/>
              </a:rPr>
              <a:t>location</a:t>
            </a:r>
            <a:endParaRPr sz="1200" dirty="0">
              <a:latin typeface="Cambria"/>
              <a:cs typeface="Cambria"/>
            </a:endParaRPr>
          </a:p>
          <a:p>
            <a:pPr marL="469900" indent="-228600">
              <a:lnSpc>
                <a:spcPts val="1415"/>
              </a:lnSpc>
              <a:buAutoNum type="arabicParenR"/>
              <a:tabLst>
                <a:tab pos="469900" algn="l"/>
              </a:tabLst>
            </a:pPr>
            <a:r>
              <a:rPr sz="1200" dirty="0">
                <a:latin typeface="Cambria"/>
                <a:cs typeface="Cambria"/>
              </a:rPr>
              <a:t>Save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to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spc="-20" dirty="0">
                <a:latin typeface="Cambria"/>
                <a:cs typeface="Cambria"/>
              </a:rPr>
              <a:t>file</a:t>
            </a:r>
            <a:endParaRPr sz="1200" dirty="0">
              <a:latin typeface="Cambria"/>
              <a:cs typeface="Cambria"/>
            </a:endParaRPr>
          </a:p>
          <a:p>
            <a:pPr marL="469900" indent="-228600">
              <a:lnSpc>
                <a:spcPts val="1430"/>
              </a:lnSpc>
              <a:buAutoNum type="arabicParenR"/>
              <a:tabLst>
                <a:tab pos="469900" algn="l"/>
              </a:tabLst>
            </a:pPr>
            <a:r>
              <a:rPr sz="1200" spc="-20" dirty="0">
                <a:latin typeface="Cambria"/>
                <a:cs typeface="Cambria"/>
              </a:rPr>
              <a:t>Quit</a:t>
            </a:r>
            <a:endParaRPr sz="1200" dirty="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150" dirty="0">
              <a:latin typeface="Cambria"/>
              <a:cs typeface="Cambria"/>
            </a:endParaRPr>
          </a:p>
          <a:p>
            <a:pPr marL="247015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5</a:t>
            </a:r>
            <a:endParaRPr sz="1200" dirty="0">
              <a:latin typeface="Cambria"/>
              <a:cs typeface="Cambria"/>
            </a:endParaRPr>
          </a:p>
          <a:p>
            <a:pPr marL="4699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111.22.3.44 </a:t>
            </a:r>
            <a:r>
              <a:rPr sz="1200" spc="-10" dirty="0">
                <a:latin typeface="Cambria"/>
                <a:cs typeface="Cambria"/>
              </a:rPr>
              <a:t>platte</a:t>
            </a:r>
            <a:endParaRPr sz="1200" dirty="0">
              <a:latin typeface="Cambria"/>
              <a:cs typeface="Cambria"/>
            </a:endParaRPr>
          </a:p>
          <a:p>
            <a:pPr marL="4699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131.250.95.21 </a:t>
            </a:r>
            <a:r>
              <a:rPr sz="1200" spc="-25" dirty="0">
                <a:latin typeface="Cambria"/>
                <a:cs typeface="Cambria"/>
              </a:rPr>
              <a:t>jet</a:t>
            </a:r>
            <a:endParaRPr sz="1200" dirty="0">
              <a:latin typeface="Cambria"/>
              <a:cs typeface="Cambria"/>
            </a:endParaRPr>
          </a:p>
          <a:p>
            <a:pPr marL="4699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172.66.7.88 </a:t>
            </a:r>
            <a:r>
              <a:rPr sz="1200" spc="-10" dirty="0">
                <a:latin typeface="Cambria"/>
                <a:cs typeface="Cambria"/>
              </a:rPr>
              <a:t>wabash</a:t>
            </a:r>
            <a:endParaRPr sz="1200" dirty="0">
              <a:latin typeface="Cambria"/>
              <a:cs typeface="Cambria"/>
            </a:endParaRPr>
          </a:p>
          <a:p>
            <a:pPr marL="4699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111.22.5.66 </a:t>
            </a:r>
            <a:r>
              <a:rPr sz="1200" spc="-10" dirty="0">
                <a:latin typeface="Cambria"/>
                <a:cs typeface="Cambria"/>
              </a:rPr>
              <a:t>green</a:t>
            </a:r>
            <a:endParaRPr sz="1200" dirty="0">
              <a:latin typeface="Cambria"/>
              <a:cs typeface="Cambria"/>
            </a:endParaRPr>
          </a:p>
          <a:p>
            <a:pPr marL="46990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131.250.47.63 </a:t>
            </a:r>
            <a:r>
              <a:rPr sz="1200" spc="-10" dirty="0">
                <a:latin typeface="Cambria"/>
                <a:cs typeface="Cambria"/>
              </a:rPr>
              <a:t>baker</a:t>
            </a:r>
            <a:endParaRPr sz="1200" dirty="0">
              <a:latin typeface="Cambria"/>
              <a:cs typeface="Cambria"/>
            </a:endParaRPr>
          </a:p>
          <a:p>
            <a:pPr marL="4699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83.123.150.205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spc="-20" dirty="0">
                <a:latin typeface="Cambria"/>
                <a:cs typeface="Cambria"/>
              </a:rPr>
              <a:t>opal</a:t>
            </a:r>
            <a:endParaRPr sz="1200" dirty="0">
              <a:latin typeface="Cambria"/>
              <a:cs typeface="Cambria"/>
            </a:endParaRPr>
          </a:p>
          <a:p>
            <a:pPr marL="469900" marR="2844165">
              <a:lnSpc>
                <a:spcPts val="1420"/>
              </a:lnSpc>
              <a:spcBef>
                <a:spcPts val="40"/>
              </a:spcBef>
            </a:pPr>
            <a:r>
              <a:rPr sz="1200" dirty="0">
                <a:latin typeface="Cambria"/>
                <a:cs typeface="Cambria"/>
              </a:rPr>
              <a:t>172.66.7.89 </a:t>
            </a:r>
            <a:r>
              <a:rPr sz="1200" spc="-10" dirty="0">
                <a:latin typeface="Cambria"/>
                <a:cs typeface="Cambria"/>
              </a:rPr>
              <a:t>wabash2 </a:t>
            </a:r>
            <a:r>
              <a:rPr sz="1200" dirty="0">
                <a:latin typeface="Cambria"/>
                <a:cs typeface="Cambria"/>
              </a:rPr>
              <a:t>Total</a:t>
            </a:r>
            <a:r>
              <a:rPr sz="1200" spc="-3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node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count: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spc="-50" dirty="0">
                <a:latin typeface="Cambria"/>
                <a:cs typeface="Cambria"/>
              </a:rPr>
              <a:t>7</a:t>
            </a:r>
            <a:endParaRPr sz="1200" dirty="0">
              <a:latin typeface="Cambria"/>
              <a:cs typeface="Cambria"/>
            </a:endParaRPr>
          </a:p>
          <a:p>
            <a:pPr marL="469900">
              <a:lnSpc>
                <a:spcPts val="1345"/>
              </a:lnSpc>
            </a:pPr>
            <a:r>
              <a:rPr sz="1200" dirty="0">
                <a:latin typeface="Cambria"/>
                <a:cs typeface="Cambria"/>
              </a:rPr>
              <a:t>(</a:t>
            </a:r>
            <a:r>
              <a:rPr sz="1200" i="1" dirty="0">
                <a:latin typeface="Cambria"/>
                <a:cs typeface="Cambria"/>
              </a:rPr>
              <a:t>note: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dirty="0">
                <a:latin typeface="Cambria"/>
                <a:cs typeface="Cambria"/>
              </a:rPr>
              <a:t>node order not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dirty="0">
                <a:latin typeface="Cambria"/>
                <a:cs typeface="Cambria"/>
              </a:rPr>
              <a:t>relevant for this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spc="-10" dirty="0">
                <a:latin typeface="Cambria"/>
                <a:cs typeface="Cambria"/>
              </a:rPr>
              <a:t>exercise</a:t>
            </a:r>
            <a:r>
              <a:rPr sz="1200" spc="-10" dirty="0">
                <a:latin typeface="Cambria"/>
                <a:cs typeface="Cambria"/>
              </a:rPr>
              <a:t>)</a:t>
            </a:r>
            <a:endParaRPr sz="1200" dirty="0">
              <a:latin typeface="Cambria"/>
              <a:cs typeface="Cambria"/>
            </a:endParaRPr>
          </a:p>
          <a:p>
            <a:pPr marL="213995" marR="1813560" indent="-33655">
              <a:lnSpc>
                <a:spcPct val="195000"/>
              </a:lnSpc>
              <a:spcBef>
                <a:spcPts val="20"/>
              </a:spcBef>
            </a:pPr>
            <a:r>
              <a:rPr sz="1200" dirty="0">
                <a:latin typeface="Cambria"/>
                <a:cs typeface="Cambria"/>
              </a:rPr>
              <a:t>(menu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redisplayed after every </a:t>
            </a:r>
            <a:r>
              <a:rPr sz="1200" spc="-10" dirty="0">
                <a:latin typeface="Cambria"/>
                <a:cs typeface="Cambria"/>
              </a:rPr>
              <a:t>command) </a:t>
            </a: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1</a:t>
            </a:r>
            <a:endParaRPr sz="1200" dirty="0">
              <a:latin typeface="Cambria"/>
              <a:cs typeface="Cambria"/>
            </a:endParaRPr>
          </a:p>
          <a:p>
            <a:pPr marL="481965">
              <a:lnSpc>
                <a:spcPts val="1390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alias: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10" dirty="0">
                <a:latin typeface="Cambria"/>
                <a:cs typeface="Cambria"/>
              </a:rPr>
              <a:t>wabash</a:t>
            </a:r>
            <a:endParaRPr sz="1200" dirty="0">
              <a:latin typeface="Cambria"/>
              <a:cs typeface="Cambria"/>
            </a:endParaRPr>
          </a:p>
          <a:p>
            <a:pPr marL="46990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error: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wabash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already</a:t>
            </a:r>
            <a:r>
              <a:rPr sz="1200" spc="-10" dirty="0">
                <a:latin typeface="Cambria"/>
                <a:cs typeface="Cambria"/>
              </a:rPr>
              <a:t> exists</a:t>
            </a:r>
            <a:endParaRPr sz="1200" dirty="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150" dirty="0">
              <a:latin typeface="Cambria"/>
              <a:cs typeface="Cambria"/>
            </a:endParaRPr>
          </a:p>
          <a:p>
            <a:pPr marL="213995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1</a:t>
            </a:r>
            <a:endParaRPr sz="1200" dirty="0">
              <a:latin typeface="Cambria"/>
              <a:cs typeface="Cambria"/>
            </a:endParaRPr>
          </a:p>
          <a:p>
            <a:pPr marL="48196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alias: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10" dirty="0">
                <a:latin typeface="Cambria"/>
                <a:cs typeface="Cambria"/>
              </a:rPr>
              <a:t>wabash3</a:t>
            </a:r>
            <a:endParaRPr sz="1200" dirty="0">
              <a:latin typeface="Cambria"/>
              <a:cs typeface="Cambria"/>
            </a:endParaRPr>
          </a:p>
          <a:p>
            <a:pPr marL="4699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address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for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wabash3: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10" dirty="0">
                <a:latin typeface="Cambria"/>
                <a:cs typeface="Cambria"/>
              </a:rPr>
              <a:t>172.666.7.90</a:t>
            </a:r>
            <a:endParaRPr sz="1200" dirty="0">
              <a:latin typeface="Cambria"/>
              <a:cs typeface="Cambria"/>
            </a:endParaRPr>
          </a:p>
          <a:p>
            <a:pPr marL="48196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error: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172.666.7.90 is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an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illegal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address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– please </a:t>
            </a:r>
            <a:r>
              <a:rPr sz="1200" spc="-10" dirty="0">
                <a:latin typeface="Cambria"/>
                <a:cs typeface="Cambria"/>
              </a:rPr>
              <a:t>reenter:</a:t>
            </a:r>
            <a:endParaRPr sz="1200" dirty="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39081" y="903019"/>
            <a:ext cx="3213100" cy="75330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address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for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wabash3: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10" dirty="0">
                <a:latin typeface="Cambria"/>
                <a:cs typeface="Cambria"/>
              </a:rPr>
              <a:t>172.66.7.90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15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50" dirty="0">
                <a:latin typeface="Cambria"/>
                <a:cs typeface="Cambria"/>
              </a:rPr>
              <a:t>6</a:t>
            </a:r>
            <a:endParaRPr sz="1200">
              <a:latin typeface="Cambria"/>
              <a:cs typeface="Cambria"/>
            </a:endParaRPr>
          </a:p>
          <a:p>
            <a:pPr marL="24701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location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#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1 (0-255):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25" dirty="0">
                <a:latin typeface="Cambria"/>
                <a:cs typeface="Cambria"/>
              </a:rPr>
              <a:t>272</a:t>
            </a:r>
            <a:endParaRPr sz="1200">
              <a:latin typeface="Cambria"/>
              <a:cs typeface="Cambria"/>
            </a:endParaRPr>
          </a:p>
          <a:p>
            <a:pPr marL="247015" marR="66040">
              <a:lnSpc>
                <a:spcPts val="1420"/>
              </a:lnSpc>
              <a:spcBef>
                <a:spcPts val="50"/>
              </a:spcBef>
            </a:pPr>
            <a:r>
              <a:rPr sz="1200" dirty="0">
                <a:latin typeface="Cambria"/>
                <a:cs typeface="Cambria"/>
              </a:rPr>
              <a:t>error: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272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is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an illegal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entry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–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please </a:t>
            </a:r>
            <a:r>
              <a:rPr sz="1200" spc="-10" dirty="0">
                <a:latin typeface="Cambria"/>
                <a:cs typeface="Cambria"/>
              </a:rPr>
              <a:t>reenter </a:t>
            </a: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location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#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1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(0-255):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25" dirty="0">
                <a:latin typeface="Cambria"/>
                <a:cs typeface="Cambria"/>
              </a:rPr>
              <a:t>172</a:t>
            </a:r>
            <a:endParaRPr sz="1200">
              <a:latin typeface="Cambria"/>
              <a:cs typeface="Cambria"/>
            </a:endParaRPr>
          </a:p>
          <a:p>
            <a:pPr marL="247015">
              <a:lnSpc>
                <a:spcPts val="1330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location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#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2: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(0-255):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25" dirty="0">
                <a:latin typeface="Cambria"/>
                <a:cs typeface="Cambria"/>
              </a:rPr>
              <a:t>66</a:t>
            </a:r>
            <a:endParaRPr sz="1200">
              <a:latin typeface="Cambria"/>
              <a:cs typeface="Cambria"/>
            </a:endParaRPr>
          </a:p>
          <a:p>
            <a:pPr marL="1050290" lvl="3" indent="-803910">
              <a:lnSpc>
                <a:spcPts val="1415"/>
              </a:lnSpc>
              <a:buAutoNum type="arabicPeriod" startAt="88"/>
              <a:tabLst>
                <a:tab pos="1050925" algn="l"/>
              </a:tabLst>
            </a:pPr>
            <a:r>
              <a:rPr sz="1200" spc="-10" dirty="0">
                <a:latin typeface="Cambria"/>
                <a:cs typeface="Cambria"/>
              </a:rPr>
              <a:t>wabash</a:t>
            </a:r>
            <a:endParaRPr sz="1200">
              <a:latin typeface="Cambria"/>
              <a:cs typeface="Cambria"/>
            </a:endParaRPr>
          </a:p>
          <a:p>
            <a:pPr marL="1071245" lvl="3" indent="-803910">
              <a:lnSpc>
                <a:spcPts val="1405"/>
              </a:lnSpc>
              <a:buAutoNum type="arabicPeriod" startAt="88"/>
              <a:tabLst>
                <a:tab pos="1071880" algn="l"/>
              </a:tabLst>
            </a:pPr>
            <a:r>
              <a:rPr sz="1200" spc="-10" dirty="0">
                <a:latin typeface="Cambria"/>
                <a:cs typeface="Cambria"/>
              </a:rPr>
              <a:t>wabash2</a:t>
            </a:r>
            <a:endParaRPr sz="1200">
              <a:latin typeface="Cambria"/>
              <a:cs typeface="Cambria"/>
            </a:endParaRPr>
          </a:p>
          <a:p>
            <a:pPr marL="1071245" lvl="3" indent="-803910">
              <a:lnSpc>
                <a:spcPts val="1415"/>
              </a:lnSpc>
              <a:buAutoNum type="arabicPeriod" startAt="88"/>
              <a:tabLst>
                <a:tab pos="1071880" algn="l"/>
              </a:tabLst>
            </a:pPr>
            <a:r>
              <a:rPr sz="1200" spc="-10" dirty="0">
                <a:latin typeface="Cambria"/>
                <a:cs typeface="Cambria"/>
              </a:rPr>
              <a:t>wabash3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140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  <a:spcBef>
                <a:spcPts val="1145"/>
              </a:spcBef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4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alias: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20" dirty="0">
                <a:latin typeface="Cambria"/>
                <a:cs typeface="Cambria"/>
              </a:rPr>
              <a:t>jet2</a:t>
            </a:r>
            <a:endParaRPr sz="1200">
              <a:latin typeface="Cambria"/>
              <a:cs typeface="Cambria"/>
            </a:endParaRPr>
          </a:p>
          <a:p>
            <a:pPr marL="26797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error: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Jet2 does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not </a:t>
            </a:r>
            <a:r>
              <a:rPr sz="1200" spc="-20" dirty="0">
                <a:latin typeface="Cambria"/>
                <a:cs typeface="Cambria"/>
              </a:rPr>
              <a:t>exist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4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alias: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spc="-25" dirty="0">
                <a:latin typeface="Cambria"/>
                <a:cs typeface="Cambria"/>
              </a:rPr>
              <a:t>jet</a:t>
            </a:r>
            <a:endParaRPr sz="1200">
              <a:latin typeface="Cambria"/>
              <a:cs typeface="Cambria"/>
            </a:endParaRPr>
          </a:p>
          <a:p>
            <a:pPr marL="2679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Delete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jet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131.250.95.21?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(y/n)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y</a:t>
            </a:r>
            <a:endParaRPr sz="1200">
              <a:latin typeface="Cambria"/>
              <a:cs typeface="Cambria"/>
            </a:endParaRPr>
          </a:p>
          <a:p>
            <a:pPr marL="31432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jet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deleted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2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alias: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25" dirty="0">
                <a:latin typeface="Cambria"/>
                <a:cs typeface="Cambria"/>
              </a:rPr>
              <a:t>jet</a:t>
            </a:r>
            <a:endParaRPr sz="1200">
              <a:latin typeface="Cambria"/>
              <a:cs typeface="Cambria"/>
            </a:endParaRPr>
          </a:p>
          <a:p>
            <a:pPr marL="26797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error: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jet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does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not</a:t>
            </a:r>
            <a:r>
              <a:rPr sz="1200" spc="-10" dirty="0">
                <a:latin typeface="Cambria"/>
                <a:cs typeface="Cambria"/>
              </a:rPr>
              <a:t> exist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2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alias: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25" dirty="0">
                <a:latin typeface="Cambria"/>
                <a:cs typeface="Cambria"/>
              </a:rPr>
              <a:t>cat</a:t>
            </a:r>
            <a:endParaRPr sz="1200">
              <a:latin typeface="Cambria"/>
              <a:cs typeface="Cambria"/>
            </a:endParaRPr>
          </a:p>
          <a:p>
            <a:pPr marL="26797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error: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cat does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not </a:t>
            </a:r>
            <a:r>
              <a:rPr sz="1200" spc="-10" dirty="0">
                <a:latin typeface="Cambria"/>
                <a:cs typeface="Cambria"/>
              </a:rPr>
              <a:t>exist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2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alias: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10" dirty="0">
                <a:latin typeface="Cambria"/>
                <a:cs typeface="Cambria"/>
              </a:rPr>
              <a:t>baker</a:t>
            </a:r>
            <a:endParaRPr sz="1200">
              <a:latin typeface="Cambria"/>
              <a:cs typeface="Cambria"/>
            </a:endParaRPr>
          </a:p>
          <a:p>
            <a:pPr marL="26797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Address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for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baker: </a:t>
            </a:r>
            <a:r>
              <a:rPr sz="1200" spc="-10" dirty="0">
                <a:latin typeface="Cambria"/>
                <a:cs typeface="Cambria"/>
              </a:rPr>
              <a:t>131.250.47.63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3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alias: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10" dirty="0">
                <a:latin typeface="Cambria"/>
                <a:cs typeface="Cambria"/>
              </a:rPr>
              <a:t>baker</a:t>
            </a:r>
            <a:endParaRPr sz="1200">
              <a:latin typeface="Cambria"/>
              <a:cs typeface="Cambria"/>
            </a:endParaRPr>
          </a:p>
          <a:p>
            <a:pPr marL="280670" marR="278765" indent="-12700">
              <a:lnSpc>
                <a:spcPts val="1420"/>
              </a:lnSpc>
              <a:spcBef>
                <a:spcPts val="40"/>
              </a:spcBef>
            </a:pPr>
            <a:r>
              <a:rPr sz="1200" dirty="0">
                <a:latin typeface="Cambria"/>
                <a:cs typeface="Cambria"/>
              </a:rPr>
              <a:t>Update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address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for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baker: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131.250.47.63 </a:t>
            </a: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location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#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1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(0-255):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25" dirty="0">
                <a:latin typeface="Cambria"/>
                <a:cs typeface="Cambria"/>
              </a:rPr>
              <a:t>83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330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2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location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#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2 (0-255):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b="1" spc="-25" dirty="0">
                <a:latin typeface="Cambria"/>
                <a:cs typeface="Cambria"/>
              </a:rPr>
              <a:t>123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#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3 (0-255):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25" dirty="0">
                <a:latin typeface="Cambria"/>
                <a:cs typeface="Cambria"/>
              </a:rPr>
              <a:t>447</a:t>
            </a:r>
            <a:endParaRPr sz="1200">
              <a:latin typeface="Cambria"/>
              <a:cs typeface="Cambria"/>
            </a:endParaRPr>
          </a:p>
          <a:p>
            <a:pPr marL="267970" marR="5080">
              <a:lnSpc>
                <a:spcPts val="1390"/>
              </a:lnSpc>
              <a:spcBef>
                <a:spcPts val="75"/>
              </a:spcBef>
            </a:pPr>
            <a:r>
              <a:rPr sz="1200" dirty="0">
                <a:latin typeface="Cambria"/>
                <a:cs typeface="Cambria"/>
              </a:rPr>
              <a:t>error: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447 is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an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illegal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entry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– please </a:t>
            </a:r>
            <a:r>
              <a:rPr sz="1200" spc="-10" dirty="0">
                <a:latin typeface="Cambria"/>
                <a:cs typeface="Cambria"/>
              </a:rPr>
              <a:t>reenter: </a:t>
            </a:r>
            <a:r>
              <a:rPr sz="1200" dirty="0">
                <a:latin typeface="Cambria"/>
                <a:cs typeface="Cambria"/>
              </a:rPr>
              <a:t>Enter value</a:t>
            </a:r>
            <a:r>
              <a:rPr sz="1200" spc="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# 3 </a:t>
            </a:r>
            <a:r>
              <a:rPr sz="1200" spc="-10" dirty="0">
                <a:latin typeface="Cambria"/>
                <a:cs typeface="Cambria"/>
              </a:rPr>
              <a:t>(0-</a:t>
            </a:r>
            <a:r>
              <a:rPr sz="1200" dirty="0">
                <a:latin typeface="Cambria"/>
                <a:cs typeface="Cambria"/>
              </a:rPr>
              <a:t>255): </a:t>
            </a:r>
            <a:r>
              <a:rPr sz="1200" b="1" spc="-25" dirty="0">
                <a:latin typeface="Cambria"/>
                <a:cs typeface="Cambria"/>
              </a:rPr>
              <a:t>47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380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 #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4 (0-255):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25" dirty="0">
                <a:latin typeface="Cambria"/>
                <a:cs typeface="Cambria"/>
              </a:rPr>
              <a:t>63</a:t>
            </a:r>
            <a:endParaRPr sz="12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72641" y="1259635"/>
            <a:ext cx="3238500" cy="1814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415"/>
              </a:lnSpc>
              <a:spcBef>
                <a:spcPts val="100"/>
              </a:spcBef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5</a:t>
            </a:r>
            <a:endParaRPr sz="1200">
              <a:latin typeface="Cambria"/>
              <a:cs typeface="Cambria"/>
            </a:endParaRPr>
          </a:p>
          <a:p>
            <a:pPr marL="23495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111.22.3.44 </a:t>
            </a:r>
            <a:r>
              <a:rPr sz="1200" spc="-10" dirty="0">
                <a:latin typeface="Cambria"/>
                <a:cs typeface="Cambria"/>
              </a:rPr>
              <a:t>platte</a:t>
            </a:r>
            <a:endParaRPr sz="1200">
              <a:latin typeface="Cambria"/>
              <a:cs typeface="Cambria"/>
            </a:endParaRPr>
          </a:p>
          <a:p>
            <a:pPr marL="23495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172.66.7.88 </a:t>
            </a:r>
            <a:r>
              <a:rPr sz="1200" spc="-10" dirty="0">
                <a:latin typeface="Cambria"/>
                <a:cs typeface="Cambria"/>
              </a:rPr>
              <a:t>wabash</a:t>
            </a:r>
            <a:endParaRPr sz="1200">
              <a:latin typeface="Cambria"/>
              <a:cs typeface="Cambria"/>
            </a:endParaRPr>
          </a:p>
          <a:p>
            <a:pPr marL="23495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111.22.5.66 </a:t>
            </a:r>
            <a:r>
              <a:rPr sz="1200" spc="-10" dirty="0">
                <a:latin typeface="Cambria"/>
                <a:cs typeface="Cambria"/>
              </a:rPr>
              <a:t>green</a:t>
            </a:r>
            <a:endParaRPr sz="1200">
              <a:latin typeface="Cambria"/>
              <a:cs typeface="Cambria"/>
            </a:endParaRPr>
          </a:p>
          <a:p>
            <a:pPr marL="23495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83.123.47.63 </a:t>
            </a:r>
            <a:r>
              <a:rPr sz="1200" spc="-10" dirty="0">
                <a:latin typeface="Cambria"/>
                <a:cs typeface="Cambria"/>
              </a:rPr>
              <a:t>baker</a:t>
            </a:r>
            <a:endParaRPr sz="1200">
              <a:latin typeface="Cambria"/>
              <a:cs typeface="Cambria"/>
            </a:endParaRPr>
          </a:p>
          <a:p>
            <a:pPr marL="23495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83.123.150.205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spc="-20" dirty="0">
                <a:latin typeface="Cambria"/>
                <a:cs typeface="Cambria"/>
              </a:rPr>
              <a:t>opal</a:t>
            </a:r>
            <a:endParaRPr sz="1200">
              <a:latin typeface="Cambria"/>
              <a:cs typeface="Cambria"/>
            </a:endParaRPr>
          </a:p>
          <a:p>
            <a:pPr marL="1037590" lvl="3" indent="-803275">
              <a:lnSpc>
                <a:spcPts val="1405"/>
              </a:lnSpc>
              <a:buAutoNum type="arabicPeriod" startAt="89"/>
              <a:tabLst>
                <a:tab pos="1038225" algn="l"/>
              </a:tabLst>
            </a:pPr>
            <a:r>
              <a:rPr sz="1200" spc="-10" dirty="0">
                <a:latin typeface="Cambria"/>
                <a:cs typeface="Cambria"/>
              </a:rPr>
              <a:t>wabash2</a:t>
            </a:r>
            <a:endParaRPr sz="1200">
              <a:latin typeface="Cambria"/>
              <a:cs typeface="Cambria"/>
            </a:endParaRPr>
          </a:p>
          <a:p>
            <a:pPr marL="234950" marR="1607820" lvl="3">
              <a:lnSpc>
                <a:spcPts val="1420"/>
              </a:lnSpc>
              <a:spcBef>
                <a:spcPts val="40"/>
              </a:spcBef>
              <a:buAutoNum type="arabicPeriod" startAt="89"/>
              <a:tabLst>
                <a:tab pos="1038225" algn="l"/>
              </a:tabLst>
            </a:pPr>
            <a:r>
              <a:rPr sz="1200" spc="-10" dirty="0">
                <a:latin typeface="Cambria"/>
                <a:cs typeface="Cambria"/>
              </a:rPr>
              <a:t>wabash3 </a:t>
            </a:r>
            <a:r>
              <a:rPr sz="1200" dirty="0">
                <a:latin typeface="Cambria"/>
                <a:cs typeface="Cambria"/>
              </a:rPr>
              <a:t>Total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node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count: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50" dirty="0">
                <a:latin typeface="Cambria"/>
                <a:cs typeface="Cambria"/>
              </a:rPr>
              <a:t>7</a:t>
            </a:r>
            <a:endParaRPr sz="1200">
              <a:latin typeface="Cambria"/>
              <a:cs typeface="Cambria"/>
            </a:endParaRPr>
          </a:p>
          <a:p>
            <a:pPr marL="234950">
              <a:lnSpc>
                <a:spcPts val="1345"/>
              </a:lnSpc>
            </a:pPr>
            <a:r>
              <a:rPr sz="1200" dirty="0">
                <a:latin typeface="Cambria"/>
                <a:cs typeface="Cambria"/>
              </a:rPr>
              <a:t>(</a:t>
            </a:r>
            <a:r>
              <a:rPr sz="1200" i="1" dirty="0">
                <a:latin typeface="Cambria"/>
                <a:cs typeface="Cambria"/>
              </a:rPr>
              <a:t>note: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dirty="0">
                <a:latin typeface="Cambria"/>
                <a:cs typeface="Cambria"/>
              </a:rPr>
              <a:t>node order not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dirty="0">
                <a:latin typeface="Cambria"/>
                <a:cs typeface="Cambria"/>
              </a:rPr>
              <a:t>relevant for this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spc="-10" dirty="0">
                <a:latin typeface="Cambria"/>
                <a:cs typeface="Cambria"/>
              </a:rPr>
              <a:t>exercise</a:t>
            </a:r>
            <a:r>
              <a:rPr sz="1200" spc="-10" dirty="0">
                <a:latin typeface="Cambria"/>
                <a:cs typeface="Cambria"/>
              </a:rPr>
              <a:t>)</a:t>
            </a:r>
            <a:endParaRPr sz="120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37716" y="3582211"/>
            <a:ext cx="2799080" cy="1638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7015">
              <a:lnSpc>
                <a:spcPts val="1430"/>
              </a:lnSpc>
              <a:spcBef>
                <a:spcPts val="100"/>
              </a:spcBef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7</a:t>
            </a:r>
            <a:endParaRPr sz="1200">
              <a:latin typeface="Cambria"/>
              <a:cs typeface="Cambria"/>
            </a:endParaRPr>
          </a:p>
          <a:p>
            <a:pPr marL="48196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file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name:</a:t>
            </a:r>
            <a:r>
              <a:rPr sz="1200" spc="295" dirty="0">
                <a:latin typeface="Cambria"/>
                <a:cs typeface="Cambria"/>
              </a:rPr>
              <a:t> </a:t>
            </a:r>
            <a:r>
              <a:rPr sz="1200" b="1" spc="-10" dirty="0">
                <a:latin typeface="Cambria"/>
                <a:cs typeface="Cambria"/>
              </a:rPr>
              <a:t>CS531_Inet-</a:t>
            </a:r>
            <a:r>
              <a:rPr sz="1200" b="1" spc="-25" dirty="0">
                <a:latin typeface="Cambria"/>
                <a:cs typeface="Cambria"/>
              </a:rPr>
              <a:t>v2</a:t>
            </a:r>
            <a:endParaRPr sz="1200">
              <a:latin typeface="Cambria"/>
              <a:cs typeface="Cambria"/>
            </a:endParaRPr>
          </a:p>
          <a:p>
            <a:pPr marL="48196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File</a:t>
            </a:r>
            <a:r>
              <a:rPr sz="1200" spc="-10" dirty="0">
                <a:latin typeface="Cambria"/>
                <a:cs typeface="Cambria"/>
              </a:rPr>
              <a:t> saved.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ambria"/>
              <a:cs typeface="Cambria"/>
            </a:endParaRPr>
          </a:p>
          <a:p>
            <a:pPr marL="247015">
              <a:lnSpc>
                <a:spcPts val="1430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Enter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option: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b="1" spc="-50" dirty="0">
                <a:latin typeface="Cambria"/>
                <a:cs typeface="Cambria"/>
              </a:rPr>
              <a:t>8</a:t>
            </a:r>
            <a:endParaRPr sz="1200">
              <a:latin typeface="Cambria"/>
              <a:cs typeface="Cambria"/>
            </a:endParaRPr>
          </a:p>
          <a:p>
            <a:pPr marL="247015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Good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spc="-20" dirty="0">
                <a:latin typeface="Cambria"/>
                <a:cs typeface="Cambria"/>
              </a:rPr>
              <a:t>bye!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14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1140"/>
              </a:spcBef>
            </a:pPr>
            <a:r>
              <a:rPr sz="1200" dirty="0">
                <a:latin typeface="Cambria"/>
                <a:cs typeface="Cambria"/>
              </a:rPr>
              <a:t>Cat</a:t>
            </a:r>
            <a:r>
              <a:rPr sz="1200" spc="2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CS531_Inet-</a:t>
            </a:r>
            <a:r>
              <a:rPr sz="1200" dirty="0">
                <a:latin typeface="Cambria"/>
                <a:cs typeface="Cambria"/>
              </a:rPr>
              <a:t>v2</a:t>
            </a:r>
            <a:r>
              <a:rPr sz="1200" spc="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(to</a:t>
            </a:r>
            <a:r>
              <a:rPr sz="1200" spc="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ensure</a:t>
            </a:r>
            <a:r>
              <a:rPr sz="1200" spc="2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correctness).</a:t>
            </a:r>
            <a:endParaRPr sz="12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391</Words>
  <Application>Microsoft Office PowerPoint</Application>
  <PresentationFormat>Custom</PresentationFormat>
  <Paragraphs>94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Times New Roman</vt:lpstr>
      <vt:lpstr>Cambria</vt:lpstr>
      <vt:lpstr>Calibri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Word - HW2-test_scenario.docx</dc:title>
  <cp:lastModifiedBy>Teba Aljumaili</cp:lastModifiedBy>
  <cp:revision>1</cp:revision>
  <dcterms:created xsi:type="dcterms:W3CDTF">2022-07-29T03:49:41Z</dcterms:created>
  <dcterms:modified xsi:type="dcterms:W3CDTF">2022-09-19T10:19:00Z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2022-03-02T00:00:00Z</vt:filetime>
  </property>
  <property fmtid="{D5CDD505-2E9C-101B-9397-08002B2CF9AE}" pid="3" name="Creator">
    <vt:lpwstr>Word</vt:lpwstr>
  </property>
  <property fmtid="{D5CDD505-2E9C-101B-9397-08002B2CF9AE}" pid="4" name="LastSaved">
    <vt:filetime>2022-07-29T00:00:00Z</vt:filetime>
  </property>
</Properties>
</file>